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DD79-87E0-FCC2-DD2D-79F485BA2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3689B-6214-7C81-88AB-19F4F6B7B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133DA-7B98-E086-C6AF-3FF42F7A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9906-30F1-495B-A1D5-E41E10D4F0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FB3B1-9A2D-2012-875D-E9AEFB4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55515-EA00-CDF9-7212-3D9981BA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10A4-6BE9-4480-98C0-16B9C5FF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62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C46AF-B23A-6E33-4612-AE21B5296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5FA290-8717-DE48-A47B-269C5ACC1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DC062-FB1A-78E3-3A84-AF0BF528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9906-30F1-495B-A1D5-E41E10D4F0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9ED46-A539-25E7-0090-B7ED3AC0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D9E0-076B-7086-1A3E-285F5FB9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10A4-6BE9-4480-98C0-16B9C5FF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7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930624-1CD1-782D-082D-586E848A1E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25272-8F53-2129-7E3D-BE73DACC08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620A-58F7-07CE-323D-160D98757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9906-30F1-495B-A1D5-E41E10D4F0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B6AD5-0955-D375-4E7F-E74FA421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01F84-B0E5-9142-D404-6378ED93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10A4-6BE9-4480-98C0-16B9C5FF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7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FE850-A792-02D3-A70A-189FBCE0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5032-FAAB-64A9-2CC4-BBE11F9DF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B65C9-163F-964D-CC8F-B19AFC48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9906-30F1-495B-A1D5-E41E10D4F0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4C92D-6BD5-C5AE-F835-4363CC62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B3A42-265C-378A-68A3-D1B733BB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10A4-6BE9-4480-98C0-16B9C5FF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9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DDB8F-C3C6-112C-9B42-4C62D6ADE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3298A-CF28-8A38-59A4-D62086B39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D561D-B5A9-88DF-F43A-5EFB9A16F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9906-30F1-495B-A1D5-E41E10D4F0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3668D-F7F5-0690-64CD-6CE81C55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2E43F-905A-7129-2CC3-37A927B6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10A4-6BE9-4480-98C0-16B9C5FF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9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EBB3-FE9F-6B5F-1788-4C4504C26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5765-4827-2AF0-8631-5875A431A6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38D5A-AC7F-BA5E-D5D2-54734AEA7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DFE53-1ADA-5279-8AC5-98868E5FF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9906-30F1-495B-A1D5-E41E10D4F0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1E767-3CDD-CB0E-5582-DDF5A7A3E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9D07B-5E98-D673-D6CF-81584A826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10A4-6BE9-4480-98C0-16B9C5FF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EDBA-0311-7B99-89E3-70C147D4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902B8-9A92-5118-2EB8-F719B03C9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39F2A-B266-CEEB-375F-873F2E78C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CFE73-0B2C-1976-0BFB-118014356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5C6422-397B-12D3-630C-14BE142A9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40918-66F6-69FE-D4A3-FBAD8B23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9906-30F1-495B-A1D5-E41E10D4F0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D3663B-91C8-1F8E-97E9-3A1515EF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6050AA-7914-B073-A6C4-CBDAEB86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10A4-6BE9-4480-98C0-16B9C5FF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5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2DC80-15C1-FD3D-F975-991073ED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727068-4DD2-ED34-E397-E56A790E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9906-30F1-495B-A1D5-E41E10D4F0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EFF50-7863-7DDF-B026-B45236C3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DD35D-7942-D2E2-88F3-65C3E487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10A4-6BE9-4480-98C0-16B9C5FF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5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499D2-9A43-CD99-82DE-E195D13C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9906-30F1-495B-A1D5-E41E10D4F0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2552EA-063B-DAC6-33E0-B8A34ED8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B8A5C-E918-57FE-B5E4-8D19CEA7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10A4-6BE9-4480-98C0-16B9C5FF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3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A626-F340-F9B2-6B64-D0065246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CA0AD-F7FF-3D78-DFF0-75289A55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765BE-61BB-6BC6-C24E-E449C34AE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112DA-F4F9-9E76-A47A-A3EA187F5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9906-30F1-495B-A1D5-E41E10D4F0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96003-8EAF-598A-9DEB-E4D9B45D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47AC9-F25E-DC1F-214F-D7F5A02F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10A4-6BE9-4480-98C0-16B9C5FF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2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FCEB-D7A4-200D-A18A-2AD4CE9A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341E6-CAB0-D23C-747B-39E56A2D0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2758A0-5DC8-555B-F950-73E5A8A5E7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4AFB1-58F3-AAC1-0333-9662F9E4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39906-30F1-495B-A1D5-E41E10D4F0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73D8C-3433-AFE0-EACD-8912481CD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C12A4-3591-7001-5EA1-09C52730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10A4-6BE9-4480-98C0-16B9C5FF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2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A5D33-3B4B-D60C-67E8-82F8CA54A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C3439C-523B-9D2A-70EA-92FB0710E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3384-4414-4FB7-55EE-9FE3A756C3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39906-30F1-495B-A1D5-E41E10D4F09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67C51-F568-F1EC-1800-1672337C7C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C2496-9959-40E4-8313-00B5F457C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010A4-6BE9-4480-98C0-16B9C5FF4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80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0B670-3CAD-D209-2822-915827708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1" b="4526"/>
          <a:stretch/>
        </p:blipFill>
        <p:spPr>
          <a:xfrm>
            <a:off x="1229902" y="0"/>
            <a:ext cx="999533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62E78-9C5D-7E49-0551-A0C1D110E3CC}"/>
              </a:ext>
            </a:extLst>
          </p:cNvPr>
          <p:cNvSpPr txBox="1"/>
          <p:nvPr/>
        </p:nvSpPr>
        <p:spPr>
          <a:xfrm>
            <a:off x="2334838" y="1018903"/>
            <a:ext cx="77854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Lucida Calligraphy" panose="03010101010101010101" pitchFamily="66" charset="0"/>
              </a:rPr>
              <a:t>The Lost Colony</a:t>
            </a:r>
          </a:p>
          <a:p>
            <a:pPr algn="ctr"/>
            <a:r>
              <a:rPr lang="en-US" sz="4800" dirty="0">
                <a:latin typeface="Lucida Calligraphy" panose="03010101010101010101" pitchFamily="66" charset="0"/>
              </a:rPr>
              <a:t> of Roanoke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F9ABB6-6DCF-8728-F391-44F54C7D9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559" y="2944333"/>
            <a:ext cx="4711485" cy="26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94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C03D05-98D4-4FCC-B4A5-15B150019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61" y="-29446"/>
            <a:ext cx="11479078" cy="688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5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AB8789-E948-D015-CD97-D11052222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345"/>
          <a:stretch/>
        </p:blipFill>
        <p:spPr>
          <a:xfrm>
            <a:off x="927315" y="0"/>
            <a:ext cx="10337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95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0B670-3CAD-D209-2822-915827708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1" b="4526"/>
          <a:stretch/>
        </p:blipFill>
        <p:spPr>
          <a:xfrm>
            <a:off x="1216839" y="0"/>
            <a:ext cx="999533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62E78-9C5D-7E49-0551-A0C1D110E3CC}"/>
              </a:ext>
            </a:extLst>
          </p:cNvPr>
          <p:cNvSpPr txBox="1"/>
          <p:nvPr/>
        </p:nvSpPr>
        <p:spPr>
          <a:xfrm>
            <a:off x="2321775" y="354763"/>
            <a:ext cx="7785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Lucida Calligraphy" panose="03010101010101010101" pitchFamily="66" charset="0"/>
              </a:rPr>
              <a:t>Theory #1-</a:t>
            </a:r>
          </a:p>
          <a:p>
            <a:pPr algn="ctr"/>
            <a:r>
              <a:rPr lang="en-US" sz="5400" dirty="0">
                <a:latin typeface="Lucida Calligraphy" panose="03010101010101010101" pitchFamily="66" charset="0"/>
              </a:rPr>
              <a:t>The Settlers Left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510F6F-D489-FE74-FA22-A862FF2A34DA}"/>
              </a:ext>
            </a:extLst>
          </p:cNvPr>
          <p:cNvSpPr txBox="1"/>
          <p:nvPr/>
        </p:nvSpPr>
        <p:spPr>
          <a:xfrm>
            <a:off x="2090057" y="2495006"/>
            <a:ext cx="81773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Bookman Old Style" panose="02050604050505020204" pitchFamily="18" charset="0"/>
              </a:rPr>
              <a:t>-They built a boat and tried to sail back to England.</a:t>
            </a:r>
          </a:p>
          <a:p>
            <a:r>
              <a:rPr lang="en-US" sz="4000" dirty="0">
                <a:latin typeface="Bookman Old Style" panose="02050604050505020204" pitchFamily="18" charset="0"/>
              </a:rPr>
              <a:t>-They resettled somewhere along the Chesapeake Bay.</a:t>
            </a:r>
          </a:p>
        </p:txBody>
      </p:sp>
    </p:spTree>
    <p:extLst>
      <p:ext uri="{BB962C8B-B14F-4D97-AF65-F5344CB8AC3E}">
        <p14:creationId xmlns:p14="http://schemas.microsoft.com/office/powerpoint/2010/main" val="59566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0B670-3CAD-D209-2822-915827708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1" b="4526"/>
          <a:stretch/>
        </p:blipFill>
        <p:spPr>
          <a:xfrm>
            <a:off x="1216839" y="0"/>
            <a:ext cx="999533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62E78-9C5D-7E49-0551-A0C1D110E3CC}"/>
              </a:ext>
            </a:extLst>
          </p:cNvPr>
          <p:cNvSpPr txBox="1"/>
          <p:nvPr/>
        </p:nvSpPr>
        <p:spPr>
          <a:xfrm>
            <a:off x="2321775" y="537645"/>
            <a:ext cx="77854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Lucida Calligraphy" panose="03010101010101010101" pitchFamily="66" charset="0"/>
              </a:rPr>
              <a:t>Theory #2-</a:t>
            </a:r>
          </a:p>
          <a:p>
            <a:pPr algn="ctr"/>
            <a:r>
              <a:rPr lang="en-US" sz="5400" dirty="0">
                <a:latin typeface="Lucida Calligraphy" panose="03010101010101010101" pitchFamily="66" charset="0"/>
              </a:rPr>
              <a:t>The Settlers Joined the Natives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73B4E8-06B3-8998-3572-709BE9AEFAF0}"/>
              </a:ext>
            </a:extLst>
          </p:cNvPr>
          <p:cNvSpPr txBox="1"/>
          <p:nvPr/>
        </p:nvSpPr>
        <p:spPr>
          <a:xfrm>
            <a:off x="2321775" y="3122968"/>
            <a:ext cx="815651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-They went to live with the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Croatoan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Natives to the south.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Bookman Old Style" panose="02050604050505020204" pitchFamily="18" charset="0"/>
              </a:rPr>
              <a:t>-They went to live </a:t>
            </a:r>
            <a:r>
              <a:rPr lang="en-US" sz="4000">
                <a:solidFill>
                  <a:prstClr val="black"/>
                </a:solidFill>
                <a:latin typeface="Bookman Old Style" panose="02050604050505020204" pitchFamily="18" charset="0"/>
              </a:rPr>
              <a:t>with Natives </a:t>
            </a:r>
            <a:r>
              <a:rPr lang="en-US" sz="4000" dirty="0">
                <a:solidFill>
                  <a:prstClr val="black"/>
                </a:solidFill>
                <a:latin typeface="Bookman Old Style" panose="02050604050505020204" pitchFamily="18" charset="0"/>
              </a:rPr>
              <a:t>on the mainland.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388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0B670-3CAD-D209-2822-915827708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1" b="4526"/>
          <a:stretch/>
        </p:blipFill>
        <p:spPr>
          <a:xfrm>
            <a:off x="1216839" y="0"/>
            <a:ext cx="999533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62E78-9C5D-7E49-0551-A0C1D110E3CC}"/>
              </a:ext>
            </a:extLst>
          </p:cNvPr>
          <p:cNvSpPr txBox="1"/>
          <p:nvPr/>
        </p:nvSpPr>
        <p:spPr>
          <a:xfrm>
            <a:off x="2321775" y="485393"/>
            <a:ext cx="7785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Lucida Calligraphy" panose="03010101010101010101" pitchFamily="66" charset="0"/>
              </a:rPr>
              <a:t>Theory #3-</a:t>
            </a:r>
          </a:p>
          <a:p>
            <a:pPr algn="ctr"/>
            <a:r>
              <a:rPr lang="en-US" sz="5400" dirty="0">
                <a:latin typeface="Lucida Calligraphy" panose="03010101010101010101" pitchFamily="66" charset="0"/>
              </a:rPr>
              <a:t>Disaster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21B1E-C769-E9F6-AD75-2F613BC38480}"/>
              </a:ext>
            </a:extLst>
          </p:cNvPr>
          <p:cNvSpPr txBox="1"/>
          <p:nvPr/>
        </p:nvSpPr>
        <p:spPr>
          <a:xfrm>
            <a:off x="2051338" y="2602521"/>
            <a:ext cx="83263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Bookman Old Style" panose="02050604050505020204" pitchFamily="18" charset="0"/>
              </a:rPr>
              <a:t>-They were overcome by a powerful Atlantic storm that wiped them out.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2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0B670-3CAD-D209-2822-915827708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1" b="4526"/>
          <a:stretch/>
        </p:blipFill>
        <p:spPr>
          <a:xfrm>
            <a:off x="1347466" y="0"/>
            <a:ext cx="999533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62E78-9C5D-7E49-0551-A0C1D110E3CC}"/>
              </a:ext>
            </a:extLst>
          </p:cNvPr>
          <p:cNvSpPr txBox="1"/>
          <p:nvPr/>
        </p:nvSpPr>
        <p:spPr>
          <a:xfrm>
            <a:off x="2452403" y="550707"/>
            <a:ext cx="77854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Lucida Calligraphy" panose="03010101010101010101" pitchFamily="66" charset="0"/>
              </a:rPr>
              <a:t>Theory #4-</a:t>
            </a:r>
          </a:p>
          <a:p>
            <a:pPr algn="ctr"/>
            <a:r>
              <a:rPr lang="en-US" sz="5400" dirty="0">
                <a:latin typeface="Lucida Calligraphy" panose="03010101010101010101" pitchFamily="66" charset="0"/>
              </a:rPr>
              <a:t>Attacked by Natives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32E74-C667-5297-4072-EA369EB41DFC}"/>
              </a:ext>
            </a:extLst>
          </p:cNvPr>
          <p:cNvSpPr txBox="1"/>
          <p:nvPr/>
        </p:nvSpPr>
        <p:spPr>
          <a:xfrm>
            <a:off x="2286000" y="2953494"/>
            <a:ext cx="83341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-The first settlement at Roanoke was attacked by hostile Natives, so some historians believe the same happened to the Lost Colony settlers.</a:t>
            </a:r>
          </a:p>
        </p:txBody>
      </p:sp>
    </p:spTree>
    <p:extLst>
      <p:ext uri="{BB962C8B-B14F-4D97-AF65-F5344CB8AC3E}">
        <p14:creationId xmlns:p14="http://schemas.microsoft.com/office/powerpoint/2010/main" val="3838162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30B670-3CAD-D209-2822-915827708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41" b="4526"/>
          <a:stretch/>
        </p:blipFill>
        <p:spPr>
          <a:xfrm>
            <a:off x="1216839" y="0"/>
            <a:ext cx="999533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462E78-9C5D-7E49-0551-A0C1D110E3CC}"/>
              </a:ext>
            </a:extLst>
          </p:cNvPr>
          <p:cNvSpPr txBox="1"/>
          <p:nvPr/>
        </p:nvSpPr>
        <p:spPr>
          <a:xfrm>
            <a:off x="2439341" y="524581"/>
            <a:ext cx="7785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Lucida Calligraphy" panose="03010101010101010101" pitchFamily="66" charset="0"/>
              </a:rPr>
              <a:t>Theory #5-</a:t>
            </a:r>
          </a:p>
          <a:p>
            <a:pPr algn="ctr"/>
            <a:r>
              <a:rPr lang="en-US" sz="5400" dirty="0">
                <a:latin typeface="Lucida Calligraphy" panose="03010101010101010101" pitchFamily="66" charset="0"/>
              </a:rPr>
              <a:t>Attacked by Spanish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30629-8CD4-7AD9-AE46-DF58773A87E7}"/>
              </a:ext>
            </a:extLst>
          </p:cNvPr>
          <p:cNvSpPr txBox="1"/>
          <p:nvPr/>
        </p:nvSpPr>
        <p:spPr>
          <a:xfrm>
            <a:off x="2203268" y="2404853"/>
            <a:ext cx="825760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Bookman Old Style" panose="02050604050505020204" pitchFamily="18" charset="0"/>
              </a:rPr>
              <a:t>-The Spanish didn’t want any other country settling in America, so they wiped out the settlers of Roanoke.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33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142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Lucida Calligraphy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Michael Runkle</cp:lastModifiedBy>
  <cp:revision>6</cp:revision>
  <dcterms:created xsi:type="dcterms:W3CDTF">2023-10-24T19:05:43Z</dcterms:created>
  <dcterms:modified xsi:type="dcterms:W3CDTF">2024-11-08T19:05:20Z</dcterms:modified>
</cp:coreProperties>
</file>